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8" r:id="rId14"/>
    <p:sldId id="279" r:id="rId15"/>
    <p:sldId id="281" r:id="rId16"/>
    <p:sldId id="282" r:id="rId17"/>
    <p:sldId id="280" r:id="rId18"/>
    <p:sldId id="284" r:id="rId19"/>
    <p:sldId id="283" r:id="rId20"/>
    <p:sldId id="285" r:id="rId21"/>
    <p:sldId id="286" r:id="rId22"/>
    <p:sldId id="287" r:id="rId23"/>
    <p:sldId id="289" r:id="rId24"/>
    <p:sldId id="291" r:id="rId25"/>
    <p:sldId id="292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usz Randak" initials="MR" lastIdx="1" clrIdx="0">
    <p:extLst>
      <p:ext uri="{19B8F6BF-5375-455C-9EA6-DF929625EA0E}">
        <p15:presenceInfo xmlns:p15="http://schemas.microsoft.com/office/powerpoint/2012/main" userId="f1b6edd8067162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/>
            <a:t>cpu: AMD ryzen 5 5600X</a:t>
          </a:r>
          <a:endParaRPr lang="en-US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/>
            <a:t>gpu: Nvidia RTX 3080 / AMD rx 580 </a:t>
          </a:r>
          <a:endParaRPr lang="en-US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/>
            <a:t>ssd: 1Tb m.2 nvme</a:t>
          </a:r>
          <a:endParaRPr lang="en-US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/>
            <a:t>hdd: brak</a:t>
          </a:r>
          <a:endParaRPr lang="en-US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/>
            <a:t>monitory: 24 calowe FHD/1440p x 2</a:t>
          </a:r>
          <a:endParaRPr lang="en-US"/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/>
      <dgm:spPr/>
      <dgm:t>
        <a:bodyPr/>
        <a:lstStyle/>
        <a:p>
          <a:r>
            <a:rPr lang="pl-PL"/>
            <a:t>kamera: jakaś niedroga do pracy zdalnej</a:t>
          </a:r>
          <a:endParaRPr lang="en-US"/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</dgm:pt>
    <dgm:pt modelId="{AEAE6500-6C08-484F-899D-3B959661324D}" type="pres">
      <dgm:prSet presAssocID="{C50C5489-B01D-408E-988E-93683CF234E8}" presName="sibTrans" presStyleLbl="sibTrans1D1" presStyleIdx="0" presStyleCnt="7"/>
      <dgm:spPr/>
    </dgm:pt>
    <dgm:pt modelId="{37A8D373-9225-4C0D-A834-14EDD2B0CB79}" type="pres">
      <dgm:prSet presAssocID="{C50C5489-B01D-408E-988E-93683CF234E8}" presName="connectorText" presStyleLbl="sibTrans1D1" presStyleIdx="0" presStyleCnt="7"/>
      <dgm:spPr/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</dgm:pt>
    <dgm:pt modelId="{D30925CC-65C6-49FF-9AF3-BF8AD3F0CE1F}" type="pres">
      <dgm:prSet presAssocID="{5A0C4C9C-7215-4768-B426-50F79FDAC7F7}" presName="sibTrans" presStyleLbl="sibTrans1D1" presStyleIdx="1" presStyleCnt="7"/>
      <dgm:spPr/>
    </dgm:pt>
    <dgm:pt modelId="{701A36EE-4DC7-489B-8606-1F21F27C085D}" type="pres">
      <dgm:prSet presAssocID="{5A0C4C9C-7215-4768-B426-50F79FDAC7F7}" presName="connectorText" presStyleLbl="sibTrans1D1" presStyleIdx="1" presStyleCnt="7"/>
      <dgm:spPr/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</dgm:pt>
    <dgm:pt modelId="{CE9A559E-9BA8-4BE4-AC1F-56282DE51018}" type="pres">
      <dgm:prSet presAssocID="{70858857-CE35-4015-9534-FDBC0FCDC119}" presName="sibTrans" presStyleLbl="sibTrans1D1" presStyleIdx="2" presStyleCnt="7"/>
      <dgm:spPr/>
    </dgm:pt>
    <dgm:pt modelId="{51F7FB30-D98F-4AF5-9A46-F3353B6708AF}" type="pres">
      <dgm:prSet presAssocID="{70858857-CE35-4015-9534-FDBC0FCDC119}" presName="connectorText" presStyleLbl="sibTrans1D1" presStyleIdx="2" presStyleCnt="7"/>
      <dgm:spPr/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</dgm:pt>
    <dgm:pt modelId="{BE63E9A6-C91C-4427-A4DE-BFE5FEE8291A}" type="pres">
      <dgm:prSet presAssocID="{4D68A9BE-685F-4EB1-A0E8-214D2E87C475}" presName="sibTrans" presStyleLbl="sibTrans1D1" presStyleIdx="3" presStyleCnt="7"/>
      <dgm:spPr/>
    </dgm:pt>
    <dgm:pt modelId="{249927E0-162A-478B-8854-3C6F79BC0D96}" type="pres">
      <dgm:prSet presAssocID="{4D68A9BE-685F-4EB1-A0E8-214D2E87C475}" presName="connectorText" presStyleLbl="sibTrans1D1" presStyleIdx="3" presStyleCnt="7"/>
      <dgm:spPr/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</dgm:pt>
    <dgm:pt modelId="{B86B655A-2A01-47FA-A0B0-07EC24753323}" type="pres">
      <dgm:prSet presAssocID="{A70A2C3E-1B62-495E-8E6D-BB777A9AD849}" presName="sibTrans" presStyleLbl="sibTrans1D1" presStyleIdx="4" presStyleCnt="7"/>
      <dgm:spPr/>
    </dgm:pt>
    <dgm:pt modelId="{0A39F406-B390-433A-AA41-86D4EDDA98F7}" type="pres">
      <dgm:prSet presAssocID="{A70A2C3E-1B62-495E-8E6D-BB777A9AD849}" presName="connectorText" presStyleLbl="sibTrans1D1" presStyleIdx="4" presStyleCnt="7"/>
      <dgm:spPr/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</dgm:pt>
    <dgm:pt modelId="{12C448CF-2AFA-4C8B-84DD-2AD24DE0A600}" type="pres">
      <dgm:prSet presAssocID="{51986708-5BD3-4300-96FB-B0A1F600A9EF}" presName="sibTrans" presStyleLbl="sibTrans1D1" presStyleIdx="5" presStyleCnt="7"/>
      <dgm:spPr/>
    </dgm:pt>
    <dgm:pt modelId="{7BF8D7FC-686A-4F67-8D90-F1F76F1E77AC}" type="pres">
      <dgm:prSet presAssocID="{51986708-5BD3-4300-96FB-B0A1F600A9EF}" presName="connectorText" presStyleLbl="sibTrans1D1" presStyleIdx="5" presStyleCnt="7"/>
      <dgm:spPr/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</dgm:pt>
    <dgm:pt modelId="{A7BFCC53-FD22-42D5-9044-673CFAACDDFB}" type="pres">
      <dgm:prSet presAssocID="{5B3D6671-E720-4A62-84C6-5E8CCA64FB83}" presName="sibTrans" presStyleLbl="sibTrans1D1" presStyleIdx="6" presStyleCnt="7"/>
      <dgm:spPr/>
    </dgm:pt>
    <dgm:pt modelId="{A46BA82D-1091-4B77-92B9-E87159AB8EBE}" type="pres">
      <dgm:prSet presAssocID="{5B3D6671-E720-4A62-84C6-5E8CCA64FB83}" presName="connectorText" presStyleLbl="sibTrans1D1" presStyleIdx="6" presStyleCnt="7"/>
      <dgm:spPr/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/>
            <a:t>cpu: AMD ryzen 5 5600X</a:t>
          </a:r>
          <a:endParaRPr lang="en-US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 dirty="0" err="1"/>
            <a:t>gpu</a:t>
          </a:r>
          <a:r>
            <a:rPr lang="pl-PL" b="0" i="0" dirty="0"/>
            <a:t>: </a:t>
          </a:r>
          <a:r>
            <a:rPr lang="pl-PL" dirty="0"/>
            <a:t>RTX 2060 OC 6GB GDDR6</a:t>
          </a:r>
          <a:endParaRPr lang="en-US" dirty="0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 dirty="0" err="1"/>
            <a:t>ssd</a:t>
          </a:r>
          <a:r>
            <a:rPr lang="pl-PL" b="0" i="0" dirty="0"/>
            <a:t>: </a:t>
          </a:r>
          <a:r>
            <a:rPr lang="pl-PL" dirty="0"/>
            <a:t>Western Digital Blue 500</a:t>
          </a:r>
          <a:endParaRPr lang="en-US" dirty="0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 dirty="0" err="1"/>
            <a:t>hdd</a:t>
          </a:r>
          <a:r>
            <a:rPr lang="pl-PL" b="0" i="0" dirty="0"/>
            <a:t>: </a:t>
          </a:r>
          <a:r>
            <a:rPr lang="pl-PL" dirty="0"/>
            <a:t>Toshiba P300 2 TB 3.5" SATA III</a:t>
          </a:r>
          <a:endParaRPr lang="en-US" dirty="0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 dirty="0"/>
            <a:t>monitory: </a:t>
          </a:r>
          <a:r>
            <a:rPr lang="en-US" b="0" i="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dirty="0">
            <a:solidFill>
              <a:schemeClr val="bg1"/>
            </a:solidFill>
          </a:endParaRPr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/>
      <dgm:spPr/>
      <dgm:t>
        <a:bodyPr/>
        <a:lstStyle/>
        <a:p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mikrofon: Blue </a:t>
          </a:r>
          <a:r>
            <a:rPr lang="pl-PL" b="0" i="0" dirty="0" err="1">
              <a:solidFill>
                <a:schemeClr val="bg1"/>
              </a:solidFill>
              <a:effectLst/>
              <a:latin typeface="-apple-system"/>
            </a:rPr>
            <a:t>Microphones</a:t>
          </a:r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 Yeti </a:t>
          </a:r>
          <a:endParaRPr lang="en-US" dirty="0">
            <a:solidFill>
              <a:schemeClr val="bg1"/>
            </a:solidFill>
          </a:endParaRPr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</dgm:pt>
    <dgm:pt modelId="{AEAE6500-6C08-484F-899D-3B959661324D}" type="pres">
      <dgm:prSet presAssocID="{C50C5489-B01D-408E-988E-93683CF234E8}" presName="sibTrans" presStyleLbl="sibTrans1D1" presStyleIdx="0" presStyleCnt="7"/>
      <dgm:spPr/>
    </dgm:pt>
    <dgm:pt modelId="{37A8D373-9225-4C0D-A834-14EDD2B0CB79}" type="pres">
      <dgm:prSet presAssocID="{C50C5489-B01D-408E-988E-93683CF234E8}" presName="connectorText" presStyleLbl="sibTrans1D1" presStyleIdx="0" presStyleCnt="7"/>
      <dgm:spPr/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</dgm:pt>
    <dgm:pt modelId="{D30925CC-65C6-49FF-9AF3-BF8AD3F0CE1F}" type="pres">
      <dgm:prSet presAssocID="{5A0C4C9C-7215-4768-B426-50F79FDAC7F7}" presName="sibTrans" presStyleLbl="sibTrans1D1" presStyleIdx="1" presStyleCnt="7"/>
      <dgm:spPr/>
    </dgm:pt>
    <dgm:pt modelId="{701A36EE-4DC7-489B-8606-1F21F27C085D}" type="pres">
      <dgm:prSet presAssocID="{5A0C4C9C-7215-4768-B426-50F79FDAC7F7}" presName="connectorText" presStyleLbl="sibTrans1D1" presStyleIdx="1" presStyleCnt="7"/>
      <dgm:spPr/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</dgm:pt>
    <dgm:pt modelId="{CE9A559E-9BA8-4BE4-AC1F-56282DE51018}" type="pres">
      <dgm:prSet presAssocID="{70858857-CE35-4015-9534-FDBC0FCDC119}" presName="sibTrans" presStyleLbl="sibTrans1D1" presStyleIdx="2" presStyleCnt="7"/>
      <dgm:spPr/>
    </dgm:pt>
    <dgm:pt modelId="{51F7FB30-D98F-4AF5-9A46-F3353B6708AF}" type="pres">
      <dgm:prSet presAssocID="{70858857-CE35-4015-9534-FDBC0FCDC119}" presName="connectorText" presStyleLbl="sibTrans1D1" presStyleIdx="2" presStyleCnt="7"/>
      <dgm:spPr/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</dgm:pt>
    <dgm:pt modelId="{BE63E9A6-C91C-4427-A4DE-BFE5FEE8291A}" type="pres">
      <dgm:prSet presAssocID="{4D68A9BE-685F-4EB1-A0E8-214D2E87C475}" presName="sibTrans" presStyleLbl="sibTrans1D1" presStyleIdx="3" presStyleCnt="7"/>
      <dgm:spPr/>
    </dgm:pt>
    <dgm:pt modelId="{249927E0-162A-478B-8854-3C6F79BC0D96}" type="pres">
      <dgm:prSet presAssocID="{4D68A9BE-685F-4EB1-A0E8-214D2E87C475}" presName="connectorText" presStyleLbl="sibTrans1D1" presStyleIdx="3" presStyleCnt="7"/>
      <dgm:spPr/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</dgm:pt>
    <dgm:pt modelId="{B86B655A-2A01-47FA-A0B0-07EC24753323}" type="pres">
      <dgm:prSet presAssocID="{A70A2C3E-1B62-495E-8E6D-BB777A9AD849}" presName="sibTrans" presStyleLbl="sibTrans1D1" presStyleIdx="4" presStyleCnt="7"/>
      <dgm:spPr/>
    </dgm:pt>
    <dgm:pt modelId="{0A39F406-B390-433A-AA41-86D4EDDA98F7}" type="pres">
      <dgm:prSet presAssocID="{A70A2C3E-1B62-495E-8E6D-BB777A9AD849}" presName="connectorText" presStyleLbl="sibTrans1D1" presStyleIdx="4" presStyleCnt="7"/>
      <dgm:spPr/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</dgm:pt>
    <dgm:pt modelId="{12C448CF-2AFA-4C8B-84DD-2AD24DE0A600}" type="pres">
      <dgm:prSet presAssocID="{51986708-5BD3-4300-96FB-B0A1F600A9EF}" presName="sibTrans" presStyleLbl="sibTrans1D1" presStyleIdx="5" presStyleCnt="7"/>
      <dgm:spPr/>
    </dgm:pt>
    <dgm:pt modelId="{7BF8D7FC-686A-4F67-8D90-F1F76F1E77AC}" type="pres">
      <dgm:prSet presAssocID="{51986708-5BD3-4300-96FB-B0A1F600A9EF}" presName="connectorText" presStyleLbl="sibTrans1D1" presStyleIdx="5" presStyleCnt="7"/>
      <dgm:spPr/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</dgm:pt>
    <dgm:pt modelId="{A7BFCC53-FD22-42D5-9044-673CFAACDDFB}" type="pres">
      <dgm:prSet presAssocID="{5B3D6671-E720-4A62-84C6-5E8CCA64FB83}" presName="sibTrans" presStyleLbl="sibTrans1D1" presStyleIdx="6" presStyleCnt="7"/>
      <dgm:spPr/>
    </dgm:pt>
    <dgm:pt modelId="{A46BA82D-1091-4B77-92B9-E87159AB8EBE}" type="pres">
      <dgm:prSet presAssocID="{5B3D6671-E720-4A62-84C6-5E8CCA64FB83}" presName="connectorText" presStyleLbl="sibTrans1D1" presStyleIdx="6" presStyleCnt="7"/>
      <dgm:spPr/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cpu: AMD ryzen 5 5600X</a:t>
          </a:r>
          <a:endParaRPr lang="en-US" sz="2100" kern="120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płyta główna: Asus PRIME B550M-A</a:t>
          </a:r>
          <a:endParaRPr lang="en-US" sz="2100" kern="120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gpu: Nvidia RTX 3080 / AMD rx 580 </a:t>
          </a:r>
          <a:endParaRPr lang="en-US" sz="2100" kern="120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ram: ddr4 32GB</a:t>
          </a:r>
          <a:endParaRPr lang="en-US" sz="21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ssd: 1Tb m.2 nvme</a:t>
          </a:r>
          <a:endParaRPr lang="en-US" sz="2100" kern="120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hdd: brak</a:t>
          </a:r>
          <a:endParaRPr lang="en-US" sz="2100" kern="120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/>
            <a:t>monitory: 24 calowe FHD/1440p x 2</a:t>
          </a:r>
          <a:endParaRPr lang="en-US" sz="2100" kern="1200"/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kamera: jakaś niedroga do pracy zdalnej</a:t>
          </a:r>
          <a:endParaRPr lang="en-US" sz="2100" kern="1200"/>
        </a:p>
      </dsp:txBody>
      <dsp:txXfrm>
        <a:off x="3270609" y="4589959"/>
        <a:ext cx="1842966" cy="1105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cpu: AMD ryzen 5 5600X</a:t>
          </a:r>
          <a:endParaRPr lang="en-US" sz="2100" kern="120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płyta główna: Asus PRIME B550M-A</a:t>
          </a:r>
          <a:endParaRPr lang="en-US" sz="2100" kern="120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gpu</a:t>
          </a:r>
          <a:r>
            <a:rPr lang="pl-PL" sz="2100" b="0" i="0" kern="1200" dirty="0"/>
            <a:t>: </a:t>
          </a:r>
          <a:r>
            <a:rPr lang="pl-PL" sz="2100" kern="1200" dirty="0"/>
            <a:t>RTX 2060 OC 6GB GDDR6</a:t>
          </a:r>
          <a:endParaRPr lang="en-US" sz="2100" kern="1200" dirty="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ram: ddr4 32GB</a:t>
          </a:r>
          <a:endParaRPr lang="en-US" sz="21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ssd</a:t>
          </a:r>
          <a:r>
            <a:rPr lang="pl-PL" sz="2100" b="0" i="0" kern="1200" dirty="0"/>
            <a:t>: </a:t>
          </a:r>
          <a:r>
            <a:rPr lang="pl-PL" sz="2100" kern="1200" dirty="0"/>
            <a:t>Western Digital Blue 500</a:t>
          </a:r>
          <a:endParaRPr lang="en-US" sz="2100" kern="1200" dirty="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hdd</a:t>
          </a:r>
          <a:r>
            <a:rPr lang="pl-PL" sz="2100" b="0" i="0" kern="1200" dirty="0"/>
            <a:t>: </a:t>
          </a:r>
          <a:r>
            <a:rPr lang="pl-PL" sz="2100" kern="1200" dirty="0"/>
            <a:t>Toshiba P300 2 TB 3.5" SATA III</a:t>
          </a:r>
          <a:endParaRPr lang="en-US" sz="2100" kern="1200" dirty="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monitory: </a:t>
          </a:r>
          <a:r>
            <a:rPr lang="en-US" sz="2100" b="0" i="0" kern="120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mikrofon: Blue </a:t>
          </a:r>
          <a:r>
            <a:rPr lang="pl-PL" sz="2100" b="0" i="0" kern="1200" dirty="0" err="1">
              <a:solidFill>
                <a:schemeClr val="bg1"/>
              </a:solidFill>
              <a:effectLst/>
              <a:latin typeface="-apple-system"/>
            </a:rPr>
            <a:t>Microphones</a:t>
          </a: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 Yeti 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3270609" y="4589959"/>
        <a:ext cx="1842966" cy="1105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79DAFF-28A5-4B8F-BB3A-82A4F3899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B25B31-C9AC-47E2-9495-8F0B3BED2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03E460-908B-46D1-B615-2BCF588A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1B468AC-5A09-4F0F-9B7B-1B1C6D20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A653E83-9722-404F-9722-A35121D1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70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66509B-7D19-400A-83A7-CB51BB4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7F8CA9C-DA23-442D-B82E-6B1F90D13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F72B2D-0144-48F4-BBC1-6C80E4AD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F92BAD-7869-47F2-8B34-9EEC6B32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431526D-7471-40BF-83A8-842D2B8C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23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A7EDFFD-28DB-4E12-83EE-EFA766E11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412C5A2-ACE4-437E-90B3-413022816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792226-EF2A-459F-B757-60C36D5D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A86BAF-094A-450E-BDB6-9AA5E191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E7FCF6-5877-4039-91DD-A86BD8C8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091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FE17D1-3F24-4AFF-9CB3-D83AFCC9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DCA55-1563-4241-BDC6-67CE0AAFC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8F915AB-7301-4DE7-AC05-A3EC2104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D99759-EE86-409E-A1A3-17861E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6A355CE-836B-4E43-849B-F96FCD09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92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3A4288-7C62-453B-B238-58C5667D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BA4F2B-D88F-4F33-B4D4-0D184548B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5C56ACC-67E4-46A8-AC1E-3B6DB55C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228C444-FC67-423E-92E9-A92EEED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7B6D37-D775-4717-BBA8-A26FF108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752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3B0A9B-75B7-4686-8D69-646F9272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CE296A-DAC5-421B-A9D6-394732BCA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3348FD1-08EF-4458-81B4-CD77DC967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A730460-1B4A-4D80-8A90-5D0682C8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6C48C83-C52A-4956-8F81-1B934A2E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7032984-29DF-40B9-B340-97791404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17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1CDCBF-2822-4B47-9748-56F64B79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B3CEF2-1FC3-4CCF-9ECF-25B633535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F291B14-6E38-4A30-A3A8-D10E378B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F522B05-31E9-41B3-B89F-2816372A5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68C0C60-B1AB-49F3-B665-64FF50406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3C17311-3B73-4544-8683-D83986C2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7EF640D-3B7B-4641-B26B-1A24DA9B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9BB8674-E3BC-49AE-BF62-A797AF89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7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65FD35-A0CD-4FBB-9C4B-DE5DB8DC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B8CA85F-3BAF-45DD-B503-885681D1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A05854F-1BD5-4533-84B4-902E23C9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A492533-1C3E-40F3-84E6-7AC06699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8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9290B3E-E88E-43B5-B7C5-FB77F98A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8CBA136-150D-44AC-94FA-A235C357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C1EEE20-0C46-423E-B995-939E2694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18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13AE2D-A54A-4E91-B543-5B539DF4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202D1B-E457-4FCA-A207-57EEE7DC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36E6F2-1352-454D-AEAB-388FF4EE9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C77BE98-5741-4211-B3F0-3E45F387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DB65958-8C3A-4F36-974E-238196D6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D5BA6E0-EE16-4B10-8C2B-63F2F1D8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85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CE021-E2FC-4B95-9391-DACB007F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3453B29-49A5-4818-B0C7-8092098D2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8A69A1-E45D-4161-9B6E-4CDC7996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316CAA2-8F48-4AF3-8EDF-80E65E0E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4193179-7DDF-43FF-8887-7D0D2643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F944448-16B0-47D0-9E27-A47FCFBF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08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69E5456-6DE2-4241-BFEA-7642B254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EB0C870-8B3D-4EA8-8E5F-36119F2F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638D610-2425-4959-9F5F-D05C79BF8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6F858-A2BD-49EB-8FED-4F3517DAC8CA}" type="datetimeFigureOut">
              <a:rPr lang="pl-PL" smtClean="0"/>
              <a:t>17.11.2020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CCDD4E-2029-42FD-AE8B-E9B4B533B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F2F554-2FD0-4502-84FC-96416BE47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521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12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14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Isosceles Triangle 16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18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0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24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B603B2E2-8A90-4665-807C-CAE310554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pl-PL" sz="3600">
                <a:solidFill>
                  <a:srgbClr val="080808"/>
                </a:solidFill>
              </a:rPr>
              <a:t>Konfiguracje sprzętowe stanowisk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8C9AED24-5793-44DF-8E28-4F88A005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pl-PL" sz="1900">
                <a:solidFill>
                  <a:srgbClr val="080808"/>
                </a:solidFill>
              </a:rPr>
              <a:t>Piotr Kołodziejski</a:t>
            </a:r>
          </a:p>
          <a:p>
            <a:r>
              <a:rPr lang="pl-PL" sz="1900">
                <a:solidFill>
                  <a:srgbClr val="080808"/>
                </a:solidFill>
              </a:rPr>
              <a:t>Grzegorz Koperwas</a:t>
            </a:r>
          </a:p>
          <a:p>
            <a:r>
              <a:rPr lang="pl-PL" sz="1900">
                <a:solidFill>
                  <a:srgbClr val="080808"/>
                </a:solidFill>
              </a:rPr>
              <a:t>Mateusz Randak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B9A045B-349E-4DE9-8189-56F1003C3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14" y="715565"/>
            <a:ext cx="5143499" cy="515593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0B17E17-990F-460A-92E6-5AA928C1A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01154" y="-478"/>
            <a:ext cx="7590846" cy="6858478"/>
          </a:xfrm>
          <a:custGeom>
            <a:avLst/>
            <a:gdLst>
              <a:gd name="connsiteX0" fmla="*/ 4378374 w 7554749"/>
              <a:gd name="connsiteY0" fmla="*/ 0 h 6858478"/>
              <a:gd name="connsiteX1" fmla="*/ 4372797 w 7554749"/>
              <a:gd name="connsiteY1" fmla="*/ 0 h 6858478"/>
              <a:gd name="connsiteX2" fmla="*/ 3306569 w 7554749"/>
              <a:gd name="connsiteY2" fmla="*/ 0 h 6858478"/>
              <a:gd name="connsiteX3" fmla="*/ 0 w 7554749"/>
              <a:gd name="connsiteY3" fmla="*/ 0 h 6858478"/>
              <a:gd name="connsiteX4" fmla="*/ 0 w 7554749"/>
              <a:gd name="connsiteY4" fmla="*/ 6857915 h 6858478"/>
              <a:gd name="connsiteX5" fmla="*/ 130454 w 7554749"/>
              <a:gd name="connsiteY5" fmla="*/ 6857915 h 6858478"/>
              <a:gd name="connsiteX6" fmla="*/ 130194 w 7554749"/>
              <a:gd name="connsiteY6" fmla="*/ 6858478 h 6858478"/>
              <a:gd name="connsiteX7" fmla="*/ 7554749 w 7554749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4749" h="6858478">
                <a:moveTo>
                  <a:pt x="4378374" y="0"/>
                </a:moveTo>
                <a:lnTo>
                  <a:pt x="4372797" y="0"/>
                </a:lnTo>
                <a:lnTo>
                  <a:pt x="3306569" y="0"/>
                </a:lnTo>
                <a:lnTo>
                  <a:pt x="0" y="0"/>
                </a:lnTo>
                <a:lnTo>
                  <a:pt x="0" y="6857915"/>
                </a:lnTo>
                <a:lnTo>
                  <a:pt x="130454" y="6857915"/>
                </a:lnTo>
                <a:lnTo>
                  <a:pt x="130194" y="6858478"/>
                </a:lnTo>
                <a:lnTo>
                  <a:pt x="7554749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64DB4E-20CE-4CAE-BD72-D4E3D1FA2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05515" y="-479"/>
            <a:ext cx="6786484" cy="6858479"/>
          </a:xfrm>
          <a:custGeom>
            <a:avLst/>
            <a:gdLst>
              <a:gd name="connsiteX0" fmla="*/ 3577837 w 6754212"/>
              <a:gd name="connsiteY0" fmla="*/ 0 h 6858479"/>
              <a:gd name="connsiteX1" fmla="*/ 3572260 w 6754212"/>
              <a:gd name="connsiteY1" fmla="*/ 0 h 6858479"/>
              <a:gd name="connsiteX2" fmla="*/ 2506032 w 6754212"/>
              <a:gd name="connsiteY2" fmla="*/ 0 h 6858479"/>
              <a:gd name="connsiteX3" fmla="*/ 0 w 6754212"/>
              <a:gd name="connsiteY3" fmla="*/ 0 h 6858479"/>
              <a:gd name="connsiteX4" fmla="*/ 0 w 6754212"/>
              <a:gd name="connsiteY4" fmla="*/ 6858479 h 6858479"/>
              <a:gd name="connsiteX5" fmla="*/ 788260 w 6754212"/>
              <a:gd name="connsiteY5" fmla="*/ 6858479 h 6858479"/>
              <a:gd name="connsiteX6" fmla="*/ 788260 w 6754212"/>
              <a:gd name="connsiteY6" fmla="*/ 6858478 h 6858479"/>
              <a:gd name="connsiteX7" fmla="*/ 6754212 w 6754212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212" h="6858479">
                <a:moveTo>
                  <a:pt x="3577837" y="0"/>
                </a:moveTo>
                <a:lnTo>
                  <a:pt x="3572260" y="0"/>
                </a:lnTo>
                <a:lnTo>
                  <a:pt x="2506032" y="0"/>
                </a:lnTo>
                <a:lnTo>
                  <a:pt x="0" y="0"/>
                </a:lnTo>
                <a:lnTo>
                  <a:pt x="0" y="6858479"/>
                </a:lnTo>
                <a:lnTo>
                  <a:pt x="788260" y="6858479"/>
                </a:lnTo>
                <a:lnTo>
                  <a:pt x="788260" y="6858478"/>
                </a:lnTo>
                <a:lnTo>
                  <a:pt x="6754212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260F0B3-4F92-4D72-8D92-FC3ACFD6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344" y="4005072"/>
            <a:ext cx="4032504" cy="2276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Kamerka z mikrofonem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1E8E50E-6DA5-4F3A-BF6D-69FA82FC9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4344" y="2715768"/>
            <a:ext cx="4032504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100-200 zł</a:t>
            </a:r>
          </a:p>
        </p:txBody>
      </p:sp>
    </p:spTree>
    <p:extLst>
      <p:ext uri="{BB962C8B-B14F-4D97-AF65-F5344CB8AC3E}">
        <p14:creationId xmlns:p14="http://schemas.microsoft.com/office/powerpoint/2010/main" val="1696637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A83792-FA46-4745-85A9-9099724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083624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System </a:t>
            </a:r>
            <a:r>
              <a:rPr lang="en-US" sz="4800" dirty="0" err="1">
                <a:solidFill>
                  <a:schemeClr val="bg1"/>
                </a:solidFill>
              </a:rPr>
              <a:t>operacyjny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63FC486-BF8F-4703-8C04-2A9C2980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222" y="1364721"/>
            <a:ext cx="4849488" cy="143059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9106DBE-0F9C-4696-8530-B941F9CD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6" y="4181239"/>
            <a:ext cx="4837061" cy="11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8FBCA3-9EDA-4D43-92D1-AC195D6A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Inne programy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D9FDD31-935E-4DE0-88EB-2A55737C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3193" y="5505188"/>
            <a:ext cx="1458980" cy="729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0A9C442-D75E-4CEA-B9D7-F65117EE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118" y="623348"/>
            <a:ext cx="5702113" cy="146829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F466BA9-1D99-43C7-B3B0-7193F5FF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446" y="303600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3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BBEB0FD-3802-4E50-A612-2004C94D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pl-PL" sz="4600" dirty="0"/>
              <a:t>Podsumowanie</a:t>
            </a:r>
            <a:br>
              <a:rPr lang="pl-PL" sz="4600" dirty="0"/>
            </a:br>
            <a:br>
              <a:rPr lang="pl-PL" sz="4600" dirty="0"/>
            </a:br>
            <a:r>
              <a:rPr lang="pl-PL" sz="4800" dirty="0"/>
              <a:t>Cena:</a:t>
            </a:r>
            <a:br>
              <a:rPr lang="pl-PL" sz="4800" dirty="0"/>
            </a:br>
            <a:r>
              <a:rPr lang="pl-PL" sz="4800" dirty="0"/>
              <a:t>3983 - 6843zł</a:t>
            </a:r>
            <a:endParaRPr lang="pl-PL" sz="4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5">
            <a:extLst>
              <a:ext uri="{FF2B5EF4-FFF2-40B4-BE49-F238E27FC236}">
                <a16:creationId xmlns:a16="http://schemas.microsoft.com/office/drawing/2014/main" id="{05158BF0-4733-41D4-97EF-C842A3121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73435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77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E0F4E6F-82D8-4708-B3A5-E362EFB8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Stanowisko dla youtubera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obrazu 6" descr="Obraz zawierający tekst&#10;&#10;Opis wygenerowany automatycznie">
            <a:extLst>
              <a:ext uri="{FF2B5EF4-FFF2-40B4-BE49-F238E27FC236}">
                <a16:creationId xmlns:a16="http://schemas.microsoft.com/office/drawing/2014/main" id="{2E92A95F-F29D-4481-8B3F-99387F16C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C696238-CF91-49DA-B497-E111B62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CPU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896401A-FAB0-413E-8D6F-709D1963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1099 zł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267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70BA93-2E16-4C28-BA46-B2AB6349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Płyta główna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F39D8-6449-4555-80C6-D32C0726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2549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459 zł</a:t>
            </a:r>
          </a:p>
        </p:txBody>
      </p:sp>
      <p:pic>
        <p:nvPicPr>
          <p:cNvPr id="26" name="Symbol zastępczy obrazu 25">
            <a:extLst>
              <a:ext uri="{FF2B5EF4-FFF2-40B4-BE49-F238E27FC236}">
                <a16:creationId xmlns:a16="http://schemas.microsoft.com/office/drawing/2014/main" id="{732F4555-EB73-442B-9986-E5A470FA11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1" b="491"/>
          <a:stretch>
            <a:fillRect/>
          </a:stretch>
        </p:blipFill>
        <p:spPr>
          <a:xfrm>
            <a:off x="643467" y="1355516"/>
            <a:ext cx="6274296" cy="41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56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828C449-B50D-4679-A776-84EADE1E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GPU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AD0DE2C-E6EB-4D92-9256-16CA9016D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1569 zł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9DA2C7D-42D0-4DA6-98DF-81D8E44C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59078"/>
            <a:ext cx="5459470" cy="49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8AB2FD2-AB3A-4096-A236-076FFA9A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RAM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F40839C-B2D6-4599-AA16-2907E9F81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488 zł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EF12CEBA-439B-4CC3-8AF7-98DC7983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3170"/>
            <a:ext cx="11548872" cy="27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4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24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29E74F-0287-40F9-B617-F741715C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SSD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1DE0399-34AF-4F69-B6CE-294E818B3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279 zł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2E5E9F9-80FE-4386-9EA9-EDE438AD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E0F4E6F-82D8-4708-B3A5-E362EFB8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Stanowisko dla programisty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97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64BD96-BF81-4A5F-84CA-AE9FCC3E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HDD</a:t>
            </a:r>
            <a:endParaRPr lang="en-US" sz="40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84A2BFC-8392-453B-8F9E-15EEC5CF7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930160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259 zł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32761A2-290A-4B57-BF93-11A2A9681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693" y="643467"/>
            <a:ext cx="34981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D6B40EE1-545B-44B1-AC7B-86667387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89" y="4237629"/>
            <a:ext cx="11455022" cy="21118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48095B-1344-4C41-A5AC-4BEDE8F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366736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Monitory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37718B8-65F4-441F-947B-2847312D2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5646896"/>
            <a:ext cx="10506456" cy="53035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2x 849 zł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BE919A2-F12E-428F-8F56-C3275D7A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29" y="261870"/>
            <a:ext cx="5009861" cy="375739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AC594F1-29B8-4C13-9546-18529900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1929" y="261869"/>
            <a:ext cx="5009861" cy="37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FF389A-506B-4D71-A88E-B2208712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Mikrofon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1E905A-BCCF-472E-880A-E580BD96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3" y="2348680"/>
            <a:ext cx="4662678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749 zł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15EA59A-422F-49AE-B947-0419DA60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851" y="1712192"/>
            <a:ext cx="1904588" cy="46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7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AFCA97-5D9E-4C60-959A-7DB710F4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Zapodaj jakieś przykładowe programy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78F44B-AD0C-4FED-BED2-63F56467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A0A0E8B-80C8-43DC-B735-D30B3B00B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i OS</a:t>
            </a:r>
          </a:p>
        </p:txBody>
      </p:sp>
    </p:spTree>
    <p:extLst>
      <p:ext uri="{BB962C8B-B14F-4D97-AF65-F5344CB8AC3E}">
        <p14:creationId xmlns:p14="http://schemas.microsoft.com/office/powerpoint/2010/main" val="274510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BBEB0FD-3802-4E50-A612-2004C94D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pl-PL" sz="4600" dirty="0"/>
              <a:t>Podsumowanie</a:t>
            </a:r>
            <a:br>
              <a:rPr lang="pl-PL" sz="4600" dirty="0"/>
            </a:br>
            <a:br>
              <a:rPr lang="pl-PL" sz="4600" dirty="0"/>
            </a:br>
            <a:r>
              <a:rPr lang="pl-PL" sz="4800" dirty="0"/>
              <a:t>Cena:</a:t>
            </a:r>
            <a:br>
              <a:rPr lang="pl-PL" sz="4800" dirty="0"/>
            </a:br>
            <a:r>
              <a:rPr lang="pl-PL" sz="4800" dirty="0"/>
              <a:t>6600zł</a:t>
            </a:r>
            <a:endParaRPr lang="pl-PL" sz="4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5">
            <a:extLst>
              <a:ext uri="{FF2B5EF4-FFF2-40B4-BE49-F238E27FC236}">
                <a16:creationId xmlns:a16="http://schemas.microsoft.com/office/drawing/2014/main" id="{05158BF0-4733-41D4-97EF-C842A3121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584478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543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4AB8798-04AE-413A-9CFE-F8208021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Dziękujemy za uwagę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2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obrazu 6" descr="Obraz zawierający tekst&#10;&#10;Opis wygenerowany automatycznie">
            <a:extLst>
              <a:ext uri="{FF2B5EF4-FFF2-40B4-BE49-F238E27FC236}">
                <a16:creationId xmlns:a16="http://schemas.microsoft.com/office/drawing/2014/main" id="{2E92A95F-F29D-4481-8B3F-99387F16C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C696238-CF91-49DA-B497-E111B62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CPU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896401A-FAB0-413E-8D6F-709D1963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1099 zł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44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70BA93-2E16-4C28-BA46-B2AB6349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Płyta główna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F39D8-6449-4555-80C6-D32C0726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2549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459 zł</a:t>
            </a:r>
          </a:p>
        </p:txBody>
      </p:sp>
      <p:pic>
        <p:nvPicPr>
          <p:cNvPr id="26" name="Symbol zastępczy obrazu 25">
            <a:extLst>
              <a:ext uri="{FF2B5EF4-FFF2-40B4-BE49-F238E27FC236}">
                <a16:creationId xmlns:a16="http://schemas.microsoft.com/office/drawing/2014/main" id="{732F4555-EB73-442B-9986-E5A470FA11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1" b="491"/>
          <a:stretch>
            <a:fillRect/>
          </a:stretch>
        </p:blipFill>
        <p:spPr>
          <a:xfrm>
            <a:off x="643467" y="1355516"/>
            <a:ext cx="6274296" cy="41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>
            <a:extLst>
              <a:ext uri="{FF2B5EF4-FFF2-40B4-BE49-F238E27FC236}">
                <a16:creationId xmlns:a16="http://schemas.microsoft.com/office/drawing/2014/main" id="{B73EDBAC-E6B9-42B1-8433-95E4C019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655" y="1300071"/>
            <a:ext cx="48883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Symbol zastępczy zawartości 13" descr="Obraz zawierający zabawka, kuchenka&#10;&#10;Opis wygenerowany automatycznie">
            <a:extLst>
              <a:ext uri="{FF2B5EF4-FFF2-40B4-BE49-F238E27FC236}">
                <a16:creationId xmlns:a16="http://schemas.microsoft.com/office/drawing/2014/main" id="{97A995FA-8F55-473E-90C3-0353251FC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779" r="2" b="18139"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17709AA2-F1A6-4F60-A759-58B38C045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8346" y="2209565"/>
            <a:ext cx="4884189" cy="2438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1800" dirty="0"/>
              <a:t>1099 zł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1800" dirty="0"/>
              <a:t>	3659 zł</a:t>
            </a:r>
          </a:p>
        </p:txBody>
      </p:sp>
      <p:pic>
        <p:nvPicPr>
          <p:cNvPr id="13" name="Symbol zastępczy zawartości 12" descr="Obraz zawierający siedzi, stół, przód, monitor&#10;&#10;Opis wygenerowany automatycznie">
            <a:extLst>
              <a:ext uri="{FF2B5EF4-FFF2-40B4-BE49-F238E27FC236}">
                <a16:creationId xmlns:a16="http://schemas.microsoft.com/office/drawing/2014/main" id="{461EAAD2-39B0-4430-8076-23F24FE5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1" r="-2" b="1425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825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8AB2FD2-AB3A-4096-A236-076FFA9A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RAM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F40839C-B2D6-4599-AA16-2907E9F81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488 zł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EF12CEBA-439B-4CC3-8AF7-98DC7983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3170"/>
            <a:ext cx="11548872" cy="27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F0A2B8-DCF8-4F1C-8F24-08980DAF3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A256F8-A505-4986-B700-0FF9621E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089026"/>
            <a:ext cx="2951163" cy="232886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SSD</a:t>
            </a:r>
            <a:endParaRPr lang="en-US" sz="220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F34956-5334-44E9-9031-54E02F06D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749" y="3444013"/>
            <a:ext cx="2951163" cy="232496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426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zł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033A1D7F-ED2F-49FC-9E85-7D5E16A2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85" r="1" b="3393"/>
          <a:stretch/>
        </p:blipFill>
        <p:spPr>
          <a:xfrm>
            <a:off x="4619625" y="549274"/>
            <a:ext cx="7019924" cy="57579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881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B7C6F6C4-DD03-47CC-8EAF-E5E28D85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HDD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137CE7C-783F-4814-B584-B0FC38E9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brak</a:t>
            </a:r>
          </a:p>
        </p:txBody>
      </p:sp>
      <p:pic>
        <p:nvPicPr>
          <p:cNvPr id="10" name="Graphic 9" descr="Sad Face with No Fill">
            <a:extLst>
              <a:ext uri="{FF2B5EF4-FFF2-40B4-BE49-F238E27FC236}">
                <a16:creationId xmlns:a16="http://schemas.microsoft.com/office/drawing/2014/main" id="{FFE29DA4-5273-40D0-BBB1-C591A5A75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2" name="Graphic 11" descr="Sad Face with No Fill">
            <a:extLst>
              <a:ext uri="{FF2B5EF4-FFF2-40B4-BE49-F238E27FC236}">
                <a16:creationId xmlns:a16="http://schemas.microsoft.com/office/drawing/2014/main" id="{DEB50258-F111-4F8E-9FCA-C175C9653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C84AAD5-3E3B-4E53-96FA-52C0EC9F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6000" dirty="0"/>
              <a:t>M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onitory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2DC7E6DB-7775-4D3F-8B55-DF141B56B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5702709"/>
            <a:ext cx="10923638" cy="5211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2x 400</a:t>
            </a:r>
            <a:r>
              <a:rPr lang="pl-P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Obraz 8" descr="Obraz zawierający sprzęt elektroniczny, monitor, wyświetlanie, telewizja&#10;&#10;Opis wygenerowany automatycznie">
            <a:extLst>
              <a:ext uri="{FF2B5EF4-FFF2-40B4-BE49-F238E27FC236}">
                <a16:creationId xmlns:a16="http://schemas.microsoft.com/office/drawing/2014/main" id="{D20A5ACA-C523-4D4F-A2A4-C395B94D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r="880"/>
          <a:stretch/>
        </p:blipFill>
        <p:spPr>
          <a:xfrm flipH="1">
            <a:off x="20" y="10"/>
            <a:ext cx="6095974" cy="4252522"/>
          </a:xfrm>
          <a:prstGeom prst="rect">
            <a:avLst/>
          </a:prstGeom>
        </p:spPr>
      </p:pic>
      <p:pic>
        <p:nvPicPr>
          <p:cNvPr id="8" name="Symbol zastępczy zawartości 7" descr="Obraz zawierający sprzęt elektroniczny, monitor, wyświetlanie, telewizja&#10;&#10;Opis wygenerowany automatycznie">
            <a:extLst>
              <a:ext uri="{FF2B5EF4-FFF2-40B4-BE49-F238E27FC236}">
                <a16:creationId xmlns:a16="http://schemas.microsoft.com/office/drawing/2014/main" id="{2BAEBBB6-9FF6-47AA-80DC-84C5D9B02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1" r="890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4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205</Words>
  <Application>Microsoft Office PowerPoint</Application>
  <PresentationFormat>Panoramiczny</PresentationFormat>
  <Paragraphs>67</Paragraphs>
  <Slides>25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Motyw pakietu Office</vt:lpstr>
      <vt:lpstr>Konfiguracje sprzętowe stanowisk</vt:lpstr>
      <vt:lpstr>Stanowisko dla programisty</vt:lpstr>
      <vt:lpstr>CPU</vt:lpstr>
      <vt:lpstr>Płyta główna</vt:lpstr>
      <vt:lpstr>GPU</vt:lpstr>
      <vt:lpstr>RAM</vt:lpstr>
      <vt:lpstr>SSD</vt:lpstr>
      <vt:lpstr>HDD</vt:lpstr>
      <vt:lpstr>Monitory</vt:lpstr>
      <vt:lpstr>Kamerka z mikrofonem</vt:lpstr>
      <vt:lpstr>System operacyjny</vt:lpstr>
      <vt:lpstr>Inne programy</vt:lpstr>
      <vt:lpstr>Podsumowanie  Cena: 3983 - 6843zł</vt:lpstr>
      <vt:lpstr>Stanowisko dla youtubera</vt:lpstr>
      <vt:lpstr>CPU</vt:lpstr>
      <vt:lpstr>Płyta główna</vt:lpstr>
      <vt:lpstr>GPU</vt:lpstr>
      <vt:lpstr>RAM</vt:lpstr>
      <vt:lpstr>SSD</vt:lpstr>
      <vt:lpstr>HDD</vt:lpstr>
      <vt:lpstr>Monitory</vt:lpstr>
      <vt:lpstr>Mikrofon</vt:lpstr>
      <vt:lpstr>Zapodaj jakieś przykładowe programy</vt:lpstr>
      <vt:lpstr>Podsumowanie  Cena: 6600zł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Konfiguracje sprzętowe stanowisk</dc:title>
  <dc:creator>Mateusz Randak</dc:creator>
  <cp:lastModifiedBy>Mateusz Randak</cp:lastModifiedBy>
  <cp:revision>2</cp:revision>
  <dcterms:created xsi:type="dcterms:W3CDTF">2020-11-17T22:46:28Z</dcterms:created>
  <dcterms:modified xsi:type="dcterms:W3CDTF">2020-11-17T22:50:19Z</dcterms:modified>
</cp:coreProperties>
</file>